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1" r:id="rId8"/>
    <p:sldId id="262" r:id="rId9"/>
    <p:sldId id="265" r:id="rId10"/>
    <p:sldId id="266" r:id="rId11"/>
    <p:sldId id="267" r:id="rId12"/>
    <p:sldId id="263" r:id="rId13"/>
    <p:sldId id="268" r:id="rId14"/>
    <p:sldId id="264" r:id="rId15"/>
    <p:sldId id="269" r:id="rId16"/>
    <p:sldId id="26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D7AD4-3B64-4052-AA6B-7D4D88F04B44}" v="39" dt="2024-09-13T07:44:4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züaçık, Necip (ADV D EU TR AC TI)" userId="b5b4859d-f68a-4010-8c28-acaff550ea90" providerId="ADAL" clId="{743D7AD4-3B64-4052-AA6B-7D4D88F04B44}"/>
    <pc:docChg chg="undo redo custSel addSld delSld modSld">
      <pc:chgData name="Gözüaçık, Necip (ADV D EU TR AC TI)" userId="b5b4859d-f68a-4010-8c28-acaff550ea90" providerId="ADAL" clId="{743D7AD4-3B64-4052-AA6B-7D4D88F04B44}" dt="2024-09-13T07:44:10.123" v="1065" actId="47"/>
      <pc:docMkLst>
        <pc:docMk/>
      </pc:docMkLst>
      <pc:sldChg chg="del">
        <pc:chgData name="Gözüaçık, Necip (ADV D EU TR AC TI)" userId="b5b4859d-f68a-4010-8c28-acaff550ea90" providerId="ADAL" clId="{743D7AD4-3B64-4052-AA6B-7D4D88F04B44}" dt="2024-09-13T07:44:10.123" v="1065" actId="47"/>
        <pc:sldMkLst>
          <pc:docMk/>
          <pc:sldMk cId="4026032238" sldId="256"/>
        </pc:sldMkLst>
      </pc:sldChg>
      <pc:sldChg chg="addSp delSp modSp mod">
        <pc:chgData name="Gözüaçık, Necip (ADV D EU TR AC TI)" userId="b5b4859d-f68a-4010-8c28-acaff550ea90" providerId="ADAL" clId="{743D7AD4-3B64-4052-AA6B-7D4D88F04B44}" dt="2024-09-10T05:33:34.637" v="154" actId="790"/>
        <pc:sldMkLst>
          <pc:docMk/>
          <pc:sldMk cId="2228112348" sldId="257"/>
        </pc:sldMkLst>
        <pc:spChg chg="mod">
          <ac:chgData name="Gözüaçık, Necip (ADV D EU TR AC TI)" userId="b5b4859d-f68a-4010-8c28-acaff550ea90" providerId="ADAL" clId="{743D7AD4-3B64-4052-AA6B-7D4D88F04B44}" dt="2024-09-10T05:29:19.144" v="8" actId="20577"/>
          <ac:spMkLst>
            <pc:docMk/>
            <pc:sldMk cId="2228112348" sldId="257"/>
            <ac:spMk id="4" creationId="{00000000-0000-0000-0000-000000000000}"/>
          </ac:spMkLst>
        </pc:spChg>
        <pc:spChg chg="mod">
          <ac:chgData name="Gözüaçık, Necip (ADV D EU TR AC TI)" userId="b5b4859d-f68a-4010-8c28-acaff550ea90" providerId="ADAL" clId="{743D7AD4-3B64-4052-AA6B-7D4D88F04B44}" dt="2024-09-10T05:30:18.274" v="90" actId="6549"/>
          <ac:spMkLst>
            <pc:docMk/>
            <pc:sldMk cId="2228112348" sldId="257"/>
            <ac:spMk id="5" creationId="{00000000-0000-0000-0000-000000000000}"/>
          </ac:spMkLst>
        </pc:spChg>
        <pc:spChg chg="mod">
          <ac:chgData name="Gözüaçık, Necip (ADV D EU TR AC TI)" userId="b5b4859d-f68a-4010-8c28-acaff550ea90" providerId="ADAL" clId="{743D7AD4-3B64-4052-AA6B-7D4D88F04B44}" dt="2024-09-10T05:33:34.637" v="154" actId="790"/>
          <ac:spMkLst>
            <pc:docMk/>
            <pc:sldMk cId="2228112348" sldId="257"/>
            <ac:spMk id="6" creationId="{00000000-0000-0000-0000-000000000000}"/>
          </ac:spMkLst>
        </pc:spChg>
        <pc:spChg chg="del">
          <ac:chgData name="Gözüaçık, Necip (ADV D EU TR AC TI)" userId="b5b4859d-f68a-4010-8c28-acaff550ea90" providerId="ADAL" clId="{743D7AD4-3B64-4052-AA6B-7D4D88F04B44}" dt="2024-09-10T05:31:43.442" v="93" actId="478"/>
          <ac:spMkLst>
            <pc:docMk/>
            <pc:sldMk cId="2228112348" sldId="257"/>
            <ac:spMk id="7" creationId="{00000000-0000-0000-0000-000000000000}"/>
          </ac:spMkLst>
        </pc:spChg>
        <pc:picChg chg="add mod">
          <ac:chgData name="Gözüaçık, Necip (ADV D EU TR AC TI)" userId="b5b4859d-f68a-4010-8c28-acaff550ea90" providerId="ADAL" clId="{743D7AD4-3B64-4052-AA6B-7D4D88F04B44}" dt="2024-09-10T05:31:45.836" v="94" actId="1076"/>
          <ac:picMkLst>
            <pc:docMk/>
            <pc:sldMk cId="2228112348" sldId="257"/>
            <ac:picMk id="1026" creationId="{A0F8DCDE-B22C-CA59-5D09-2E1FE485126C}"/>
          </ac:picMkLst>
        </pc:picChg>
      </pc:sldChg>
      <pc:sldChg chg="modSp mod">
        <pc:chgData name="Gözüaçık, Necip (ADV D EU TR AC TI)" userId="b5b4859d-f68a-4010-8c28-acaff550ea90" providerId="ADAL" clId="{743D7AD4-3B64-4052-AA6B-7D4D88F04B44}" dt="2024-09-10T05:51:44.144" v="536" actId="20577"/>
        <pc:sldMkLst>
          <pc:docMk/>
          <pc:sldMk cId="3524552583" sldId="258"/>
        </pc:sldMkLst>
        <pc:spChg chg="mod">
          <ac:chgData name="Gözüaçık, Necip (ADV D EU TR AC TI)" userId="b5b4859d-f68a-4010-8c28-acaff550ea90" providerId="ADAL" clId="{743D7AD4-3B64-4052-AA6B-7D4D88F04B44}" dt="2024-09-10T05:51:44.144" v="536" actId="20577"/>
          <ac:spMkLst>
            <pc:docMk/>
            <pc:sldMk cId="3524552583" sldId="258"/>
            <ac:spMk id="5" creationId="{00000000-0000-0000-0000-000000000000}"/>
          </ac:spMkLst>
        </pc:spChg>
      </pc:sldChg>
      <pc:sldChg chg="addSp delSp modSp mod">
        <pc:chgData name="Gözüaçık, Necip (ADV D EU TR AC TI)" userId="b5b4859d-f68a-4010-8c28-acaff550ea90" providerId="ADAL" clId="{743D7AD4-3B64-4052-AA6B-7D4D88F04B44}" dt="2024-09-10T07:51:36.823" v="571" actId="1076"/>
        <pc:sldMkLst>
          <pc:docMk/>
          <pc:sldMk cId="3461864898" sldId="259"/>
        </pc:sldMkLst>
        <pc:spChg chg="add mod">
          <ac:chgData name="Gözüaçık, Necip (ADV D EU TR AC TI)" userId="b5b4859d-f68a-4010-8c28-acaff550ea90" providerId="ADAL" clId="{743D7AD4-3B64-4052-AA6B-7D4D88F04B44}" dt="2024-09-10T05:34:20.432" v="166" actId="20577"/>
          <ac:spMkLst>
            <pc:docMk/>
            <pc:sldMk cId="3461864898" sldId="259"/>
            <ac:spMk id="2" creationId="{C7E3CF6D-982E-8F8B-3460-C69D36B2A2D7}"/>
          </ac:spMkLst>
        </pc:spChg>
        <pc:spChg chg="add mod">
          <ac:chgData name="Gözüaçık, Necip (ADV D EU TR AC TI)" userId="b5b4859d-f68a-4010-8c28-acaff550ea90" providerId="ADAL" clId="{743D7AD4-3B64-4052-AA6B-7D4D88F04B44}" dt="2024-09-10T05:45:18.011" v="303" actId="790"/>
          <ac:spMkLst>
            <pc:docMk/>
            <pc:sldMk cId="3461864898" sldId="259"/>
            <ac:spMk id="3" creationId="{026F4184-4D09-3923-FA1A-6B99F695E56C}"/>
          </ac:spMkLst>
        </pc:spChg>
        <pc:spChg chg="del">
          <ac:chgData name="Gözüaçık, Necip (ADV D EU TR AC TI)" userId="b5b4859d-f68a-4010-8c28-acaff550ea90" providerId="ADAL" clId="{743D7AD4-3B64-4052-AA6B-7D4D88F04B44}" dt="2024-09-10T05:34:04.238" v="157" actId="478"/>
          <ac:spMkLst>
            <pc:docMk/>
            <pc:sldMk cId="3461864898" sldId="259"/>
            <ac:spMk id="4" creationId="{00000000-0000-0000-0000-000000000000}"/>
          </ac:spMkLst>
        </pc:spChg>
        <pc:spChg chg="del mod">
          <ac:chgData name="Gözüaçık, Necip (ADV D EU TR AC TI)" userId="b5b4859d-f68a-4010-8c28-acaff550ea90" providerId="ADAL" clId="{743D7AD4-3B64-4052-AA6B-7D4D88F04B44}" dt="2024-09-10T05:34:05.789" v="159" actId="478"/>
          <ac:spMkLst>
            <pc:docMk/>
            <pc:sldMk cId="3461864898" sldId="259"/>
            <ac:spMk id="5" creationId="{00000000-0000-0000-0000-000000000000}"/>
          </ac:spMkLst>
        </pc:spChg>
        <pc:spChg chg="del">
          <ac:chgData name="Gözüaçık, Necip (ADV D EU TR AC TI)" userId="b5b4859d-f68a-4010-8c28-acaff550ea90" providerId="ADAL" clId="{743D7AD4-3B64-4052-AA6B-7D4D88F04B44}" dt="2024-09-10T05:34:05.068" v="158" actId="478"/>
          <ac:spMkLst>
            <pc:docMk/>
            <pc:sldMk cId="3461864898" sldId="259"/>
            <ac:spMk id="7" creationId="{00000000-0000-0000-0000-000000000000}"/>
          </ac:spMkLst>
        </pc:spChg>
        <pc:picChg chg="del">
          <ac:chgData name="Gözüaçık, Necip (ADV D EU TR AC TI)" userId="b5b4859d-f68a-4010-8c28-acaff550ea90" providerId="ADAL" clId="{743D7AD4-3B64-4052-AA6B-7D4D88F04B44}" dt="2024-09-10T05:41:03.640" v="272" actId="478"/>
          <ac:picMkLst>
            <pc:docMk/>
            <pc:sldMk cId="3461864898" sldId="259"/>
            <ac:picMk id="10" creationId="{00000000-0000-0000-0000-000000000000}"/>
          </ac:picMkLst>
        </pc:picChg>
        <pc:picChg chg="del mod">
          <ac:chgData name="Gözüaçık, Necip (ADV D EU TR AC TI)" userId="b5b4859d-f68a-4010-8c28-acaff550ea90" providerId="ADAL" clId="{743D7AD4-3B64-4052-AA6B-7D4D88F04B44}" dt="2024-09-10T05:34:03.451" v="156" actId="478"/>
          <ac:picMkLst>
            <pc:docMk/>
            <pc:sldMk cId="3461864898" sldId="259"/>
            <ac:picMk id="11" creationId="{00000000-0000-0000-0000-000000000000}"/>
          </ac:picMkLst>
        </pc:picChg>
        <pc:picChg chg="add mod">
          <ac:chgData name="Gözüaçık, Necip (ADV D EU TR AC TI)" userId="b5b4859d-f68a-4010-8c28-acaff550ea90" providerId="ADAL" clId="{743D7AD4-3B64-4052-AA6B-7D4D88F04B44}" dt="2024-09-10T07:51:36.823" v="571" actId="1076"/>
          <ac:picMkLst>
            <pc:docMk/>
            <pc:sldMk cId="3461864898" sldId="259"/>
            <ac:picMk id="13" creationId="{09DE7E48-CD59-8567-A96E-00F0F606D80E}"/>
          </ac:picMkLst>
        </pc:picChg>
        <pc:cxnChg chg="del">
          <ac:chgData name="Gözüaçık, Necip (ADV D EU TR AC TI)" userId="b5b4859d-f68a-4010-8c28-acaff550ea90" providerId="ADAL" clId="{743D7AD4-3B64-4052-AA6B-7D4D88F04B44}" dt="2024-09-10T05:34:06.651" v="160" actId="478"/>
          <ac:cxnSpMkLst>
            <pc:docMk/>
            <pc:sldMk cId="3461864898" sldId="259"/>
            <ac:cxnSpMk id="9" creationId="{00000000-0000-0000-0000-000000000000}"/>
          </ac:cxnSpMkLst>
        </pc:cxnChg>
      </pc:sldChg>
      <pc:sldChg chg="addSp delSp modSp add mod">
        <pc:chgData name="Gözüaçık, Necip (ADV D EU TR AC TI)" userId="b5b4859d-f68a-4010-8c28-acaff550ea90" providerId="ADAL" clId="{743D7AD4-3B64-4052-AA6B-7D4D88F04B44}" dt="2024-09-10T05:54:17.367" v="562" actId="790"/>
        <pc:sldMkLst>
          <pc:docMk/>
          <pc:sldMk cId="2244096546" sldId="260"/>
        </pc:sldMkLst>
        <pc:spChg chg="add mod">
          <ac:chgData name="Gözüaçık, Necip (ADV D EU TR AC TI)" userId="b5b4859d-f68a-4010-8c28-acaff550ea90" providerId="ADAL" clId="{743D7AD4-3B64-4052-AA6B-7D4D88F04B44}" dt="2024-09-10T05:54:17.367" v="562" actId="790"/>
          <ac:spMkLst>
            <pc:docMk/>
            <pc:sldMk cId="2244096546" sldId="260"/>
            <ac:spMk id="2" creationId="{67CD8DD2-7D43-E708-636F-00A8A99A8AA7}"/>
          </ac:spMkLst>
        </pc:spChg>
        <pc:spChg chg="del">
          <ac:chgData name="Gözüaçık, Necip (ADV D EU TR AC TI)" userId="b5b4859d-f68a-4010-8c28-acaff550ea90" providerId="ADAL" clId="{743D7AD4-3B64-4052-AA6B-7D4D88F04B44}" dt="2024-09-10T05:53:25.433" v="537" actId="478"/>
          <ac:spMkLst>
            <pc:docMk/>
            <pc:sldMk cId="2244096546" sldId="260"/>
            <ac:spMk id="4" creationId="{00000000-0000-0000-0000-000000000000}"/>
          </ac:spMkLst>
        </pc:spChg>
        <pc:spChg chg="del">
          <ac:chgData name="Gözüaçık, Necip (ADV D EU TR AC TI)" userId="b5b4859d-f68a-4010-8c28-acaff550ea90" providerId="ADAL" clId="{743D7AD4-3B64-4052-AA6B-7D4D88F04B44}" dt="2024-09-10T05:53:26.451" v="538" actId="478"/>
          <ac:spMkLst>
            <pc:docMk/>
            <pc:sldMk cId="2244096546" sldId="260"/>
            <ac:spMk id="5" creationId="{00000000-0000-0000-0000-000000000000}"/>
          </ac:spMkLst>
        </pc:spChg>
        <pc:spChg chg="del">
          <ac:chgData name="Gözüaçık, Necip (ADV D EU TR AC TI)" userId="b5b4859d-f68a-4010-8c28-acaff550ea90" providerId="ADAL" clId="{743D7AD4-3B64-4052-AA6B-7D4D88F04B44}" dt="2024-09-10T05:53:28.871" v="540" actId="478"/>
          <ac:spMkLst>
            <pc:docMk/>
            <pc:sldMk cId="2244096546" sldId="260"/>
            <ac:spMk id="7" creationId="{00000000-0000-0000-0000-000000000000}"/>
          </ac:spMkLst>
        </pc:spChg>
        <pc:picChg chg="del">
          <ac:chgData name="Gözüaçık, Necip (ADV D EU TR AC TI)" userId="b5b4859d-f68a-4010-8c28-acaff550ea90" providerId="ADAL" clId="{743D7AD4-3B64-4052-AA6B-7D4D88F04B44}" dt="2024-09-10T05:53:27.512" v="539" actId="478"/>
          <ac:picMkLst>
            <pc:docMk/>
            <pc:sldMk cId="2244096546" sldId="260"/>
            <ac:picMk id="11" creationId="{00000000-0000-0000-0000-000000000000}"/>
          </ac:picMkLst>
        </pc:picChg>
        <pc:cxnChg chg="del">
          <ac:chgData name="Gözüaçık, Necip (ADV D EU TR AC TI)" userId="b5b4859d-f68a-4010-8c28-acaff550ea90" providerId="ADAL" clId="{743D7AD4-3B64-4052-AA6B-7D4D88F04B44}" dt="2024-09-10T05:53:29.782" v="541" actId="478"/>
          <ac:cxnSpMkLst>
            <pc:docMk/>
            <pc:sldMk cId="2244096546" sldId="260"/>
            <ac:cxnSpMk id="9" creationId="{00000000-0000-0000-0000-000000000000}"/>
          </ac:cxnSpMkLst>
        </pc:cxnChg>
      </pc:sldChg>
      <pc:sldChg chg="addSp modSp add mod">
        <pc:chgData name="Gözüaçık, Necip (ADV D EU TR AC TI)" userId="b5b4859d-f68a-4010-8c28-acaff550ea90" providerId="ADAL" clId="{743D7AD4-3B64-4052-AA6B-7D4D88F04B44}" dt="2024-09-10T12:40:51.462" v="1013" actId="1076"/>
        <pc:sldMkLst>
          <pc:docMk/>
          <pc:sldMk cId="241887396" sldId="261"/>
        </pc:sldMkLst>
        <pc:spChg chg="mod">
          <ac:chgData name="Gözüaçık, Necip (ADV D EU TR AC TI)" userId="b5b4859d-f68a-4010-8c28-acaff550ea90" providerId="ADAL" clId="{743D7AD4-3B64-4052-AA6B-7D4D88F04B44}" dt="2024-09-10T05:48:58.696" v="466" actId="790"/>
          <ac:spMkLst>
            <pc:docMk/>
            <pc:sldMk cId="241887396" sldId="261"/>
            <ac:spMk id="3" creationId="{026F4184-4D09-3923-FA1A-6B99F695E56C}"/>
          </ac:spMkLst>
        </pc:spChg>
        <pc:picChg chg="add mod">
          <ac:chgData name="Gözüaçık, Necip (ADV D EU TR AC TI)" userId="b5b4859d-f68a-4010-8c28-acaff550ea90" providerId="ADAL" clId="{743D7AD4-3B64-4052-AA6B-7D4D88F04B44}" dt="2024-09-10T12:40:51.462" v="1013" actId="1076"/>
          <ac:picMkLst>
            <pc:docMk/>
            <pc:sldMk cId="241887396" sldId="261"/>
            <ac:picMk id="5" creationId="{748F5E72-08D3-3F10-FC57-4E70C5911356}"/>
          </ac:picMkLst>
        </pc:picChg>
      </pc:sldChg>
      <pc:sldChg chg="addSp modSp add mod">
        <pc:chgData name="Gözüaçık, Necip (ADV D EU TR AC TI)" userId="b5b4859d-f68a-4010-8c28-acaff550ea90" providerId="ADAL" clId="{743D7AD4-3B64-4052-AA6B-7D4D88F04B44}" dt="2024-09-10T12:26:25.299" v="715" actId="113"/>
        <pc:sldMkLst>
          <pc:docMk/>
          <pc:sldMk cId="2885638590" sldId="262"/>
        </pc:sldMkLst>
        <pc:spChg chg="mod">
          <ac:chgData name="Gözüaçık, Necip (ADV D EU TR AC TI)" userId="b5b4859d-f68a-4010-8c28-acaff550ea90" providerId="ADAL" clId="{743D7AD4-3B64-4052-AA6B-7D4D88F04B44}" dt="2024-09-10T05:49:11.543" v="473" actId="20577"/>
          <ac:spMkLst>
            <pc:docMk/>
            <pc:sldMk cId="2885638590" sldId="262"/>
            <ac:spMk id="2" creationId="{C7E3CF6D-982E-8F8B-3460-C69D36B2A2D7}"/>
          </ac:spMkLst>
        </pc:spChg>
        <pc:spChg chg="mod">
          <ac:chgData name="Gözüaçık, Necip (ADV D EU TR AC TI)" userId="b5b4859d-f68a-4010-8c28-acaff550ea90" providerId="ADAL" clId="{743D7AD4-3B64-4052-AA6B-7D4D88F04B44}" dt="2024-09-10T12:26:25.299" v="715" actId="113"/>
          <ac:spMkLst>
            <pc:docMk/>
            <pc:sldMk cId="2885638590" sldId="262"/>
            <ac:spMk id="3" creationId="{026F4184-4D09-3923-FA1A-6B99F695E56C}"/>
          </ac:spMkLst>
        </pc:spChg>
        <pc:picChg chg="add mod">
          <ac:chgData name="Gözüaçık, Necip (ADV D EU TR AC TI)" userId="b5b4859d-f68a-4010-8c28-acaff550ea90" providerId="ADAL" clId="{743D7AD4-3B64-4052-AA6B-7D4D88F04B44}" dt="2024-09-10T12:16:03.896" v="610" actId="1076"/>
          <ac:picMkLst>
            <pc:docMk/>
            <pc:sldMk cId="2885638590" sldId="262"/>
            <ac:picMk id="4" creationId="{D65EFCD4-1C9B-9D93-5F3D-9B733D892EB9}"/>
          </ac:picMkLst>
        </pc:picChg>
      </pc:sldChg>
      <pc:sldChg chg="addSp modSp add mod">
        <pc:chgData name="Gözüaçık, Necip (ADV D EU TR AC TI)" userId="b5b4859d-f68a-4010-8c28-acaff550ea90" providerId="ADAL" clId="{743D7AD4-3B64-4052-AA6B-7D4D88F04B44}" dt="2024-09-10T12:34:57.650" v="865" actId="790"/>
        <pc:sldMkLst>
          <pc:docMk/>
          <pc:sldMk cId="1012653325" sldId="263"/>
        </pc:sldMkLst>
        <pc:spChg chg="mod">
          <ac:chgData name="Gözüaçık, Necip (ADV D EU TR AC TI)" userId="b5b4859d-f68a-4010-8c28-acaff550ea90" providerId="ADAL" clId="{743D7AD4-3B64-4052-AA6B-7D4D88F04B44}" dt="2024-09-10T05:49:26.785" v="485" actId="20577"/>
          <ac:spMkLst>
            <pc:docMk/>
            <pc:sldMk cId="1012653325" sldId="263"/>
            <ac:spMk id="2" creationId="{C7E3CF6D-982E-8F8B-3460-C69D36B2A2D7}"/>
          </ac:spMkLst>
        </pc:spChg>
        <pc:spChg chg="mod">
          <ac:chgData name="Gözüaçık, Necip (ADV D EU TR AC TI)" userId="b5b4859d-f68a-4010-8c28-acaff550ea90" providerId="ADAL" clId="{743D7AD4-3B64-4052-AA6B-7D4D88F04B44}" dt="2024-09-10T12:34:57.650" v="865" actId="790"/>
          <ac:spMkLst>
            <pc:docMk/>
            <pc:sldMk cId="1012653325" sldId="263"/>
            <ac:spMk id="3" creationId="{026F4184-4D09-3923-FA1A-6B99F695E56C}"/>
          </ac:spMkLst>
        </pc:spChg>
        <pc:picChg chg="add mod">
          <ac:chgData name="Gözüaçık, Necip (ADV D EU TR AC TI)" userId="b5b4859d-f68a-4010-8c28-acaff550ea90" providerId="ADAL" clId="{743D7AD4-3B64-4052-AA6B-7D4D88F04B44}" dt="2024-09-10T12:34:25.798" v="860" actId="1076"/>
          <ac:picMkLst>
            <pc:docMk/>
            <pc:sldMk cId="1012653325" sldId="263"/>
            <ac:picMk id="4" creationId="{74C45711-F4A1-16DE-17E1-59D1E297655B}"/>
          </ac:picMkLst>
        </pc:picChg>
      </pc:sldChg>
      <pc:sldChg chg="modSp add mod">
        <pc:chgData name="Gözüaçık, Necip (ADV D EU TR AC TI)" userId="b5b4859d-f68a-4010-8c28-acaff550ea90" providerId="ADAL" clId="{743D7AD4-3B64-4052-AA6B-7D4D88F04B44}" dt="2024-09-11T05:51:24.612" v="1021" actId="20577"/>
        <pc:sldMkLst>
          <pc:docMk/>
          <pc:sldMk cId="3668509945" sldId="264"/>
        </pc:sldMkLst>
        <pc:spChg chg="mod">
          <ac:chgData name="Gözüaçık, Necip (ADV D EU TR AC TI)" userId="b5b4859d-f68a-4010-8c28-acaff550ea90" providerId="ADAL" clId="{743D7AD4-3B64-4052-AA6B-7D4D88F04B44}" dt="2024-09-10T05:49:39.343" v="505" actId="14100"/>
          <ac:spMkLst>
            <pc:docMk/>
            <pc:sldMk cId="3668509945" sldId="264"/>
            <ac:spMk id="2" creationId="{C7E3CF6D-982E-8F8B-3460-C69D36B2A2D7}"/>
          </ac:spMkLst>
        </pc:spChg>
        <pc:spChg chg="mod">
          <ac:chgData name="Gözüaçık, Necip (ADV D EU TR AC TI)" userId="b5b4859d-f68a-4010-8c28-acaff550ea90" providerId="ADAL" clId="{743D7AD4-3B64-4052-AA6B-7D4D88F04B44}" dt="2024-09-11T05:51:24.612" v="1021" actId="20577"/>
          <ac:spMkLst>
            <pc:docMk/>
            <pc:sldMk cId="3668509945" sldId="264"/>
            <ac:spMk id="3" creationId="{026F4184-4D09-3923-FA1A-6B99F695E56C}"/>
          </ac:spMkLst>
        </pc:spChg>
      </pc:sldChg>
      <pc:sldChg chg="addSp delSp modSp add mod">
        <pc:chgData name="Gözüaçık, Necip (ADV D EU TR AC TI)" userId="b5b4859d-f68a-4010-8c28-acaff550ea90" providerId="ADAL" clId="{743D7AD4-3B64-4052-AA6B-7D4D88F04B44}" dt="2024-09-10T12:26:33.633" v="716" actId="790"/>
        <pc:sldMkLst>
          <pc:docMk/>
          <pc:sldMk cId="493400740" sldId="265"/>
        </pc:sldMkLst>
        <pc:spChg chg="mod">
          <ac:chgData name="Gözüaçık, Necip (ADV D EU TR AC TI)" userId="b5b4859d-f68a-4010-8c28-acaff550ea90" providerId="ADAL" clId="{743D7AD4-3B64-4052-AA6B-7D4D88F04B44}" dt="2024-09-10T12:26:33.633" v="716" actId="790"/>
          <ac:spMkLst>
            <pc:docMk/>
            <pc:sldMk cId="493400740" sldId="265"/>
            <ac:spMk id="3" creationId="{026F4184-4D09-3923-FA1A-6B99F695E56C}"/>
          </ac:spMkLst>
        </pc:spChg>
        <pc:spChg chg="add del">
          <ac:chgData name="Gözüaçık, Necip (ADV D EU TR AC TI)" userId="b5b4859d-f68a-4010-8c28-acaff550ea90" providerId="ADAL" clId="{743D7AD4-3B64-4052-AA6B-7D4D88F04B44}" dt="2024-09-10T12:20:21.332" v="673" actId="22"/>
          <ac:spMkLst>
            <pc:docMk/>
            <pc:sldMk cId="493400740" sldId="265"/>
            <ac:spMk id="10" creationId="{C6A939D6-7CB2-63EB-411A-C0B7A30A4F9C}"/>
          </ac:spMkLst>
        </pc:spChg>
        <pc:spChg chg="add del">
          <ac:chgData name="Gözüaçık, Necip (ADV D EU TR AC TI)" userId="b5b4859d-f68a-4010-8c28-acaff550ea90" providerId="ADAL" clId="{743D7AD4-3B64-4052-AA6B-7D4D88F04B44}" dt="2024-09-10T12:20:22.756" v="675" actId="22"/>
          <ac:spMkLst>
            <pc:docMk/>
            <pc:sldMk cId="493400740" sldId="265"/>
            <ac:spMk id="12" creationId="{D3BC32AD-E633-4506-C397-530D14351B3A}"/>
          </ac:spMkLst>
        </pc:spChg>
        <pc:picChg chg="del">
          <ac:chgData name="Gözüaçık, Necip (ADV D EU TR AC TI)" userId="b5b4859d-f68a-4010-8c28-acaff550ea90" providerId="ADAL" clId="{743D7AD4-3B64-4052-AA6B-7D4D88F04B44}" dt="2024-09-10T12:16:15.972" v="612" actId="478"/>
          <ac:picMkLst>
            <pc:docMk/>
            <pc:sldMk cId="493400740" sldId="265"/>
            <ac:picMk id="4" creationId="{D65EFCD4-1C9B-9D93-5F3D-9B733D892EB9}"/>
          </ac:picMkLst>
        </pc:picChg>
        <pc:picChg chg="add del mod">
          <ac:chgData name="Gözüaçık, Necip (ADV D EU TR AC TI)" userId="b5b4859d-f68a-4010-8c28-acaff550ea90" providerId="ADAL" clId="{743D7AD4-3B64-4052-AA6B-7D4D88F04B44}" dt="2024-09-10T12:19:44.107" v="671" actId="478"/>
          <ac:picMkLst>
            <pc:docMk/>
            <pc:sldMk cId="493400740" sldId="265"/>
            <ac:picMk id="7" creationId="{1BD8C880-5791-AE1A-A3B2-88095A1DD299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1:14.345" v="681" actId="1440"/>
          <ac:picMkLst>
            <pc:docMk/>
            <pc:sldMk cId="493400740" sldId="265"/>
            <ac:picMk id="14" creationId="{E1E79156-EA0D-32A7-835A-FCD87D64D9A5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1:38.303" v="684" actId="14100"/>
          <ac:picMkLst>
            <pc:docMk/>
            <pc:sldMk cId="493400740" sldId="265"/>
            <ac:picMk id="16" creationId="{C5D259FA-BBE8-D6EF-0343-1517D34266D4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2:23.746" v="687" actId="14100"/>
          <ac:picMkLst>
            <pc:docMk/>
            <pc:sldMk cId="493400740" sldId="265"/>
            <ac:picMk id="18" creationId="{F97791B9-9691-D4FF-BC35-C5D0DC31D584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3:44.094" v="697" actId="1076"/>
          <ac:picMkLst>
            <pc:docMk/>
            <pc:sldMk cId="493400740" sldId="265"/>
            <ac:picMk id="20" creationId="{B205B9B5-5C54-4CE3-9E06-3FBF0BA1FC13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3:56.490" v="699" actId="1076"/>
          <ac:picMkLst>
            <pc:docMk/>
            <pc:sldMk cId="493400740" sldId="265"/>
            <ac:picMk id="22" creationId="{0316286D-60F6-C802-F63A-591613BC4C67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4:21.272" v="703" actId="1076"/>
          <ac:picMkLst>
            <pc:docMk/>
            <pc:sldMk cId="493400740" sldId="265"/>
            <ac:picMk id="24" creationId="{7EF1247E-BE70-C921-793B-38800ECE0657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5:34.335" v="706" actId="1076"/>
          <ac:picMkLst>
            <pc:docMk/>
            <pc:sldMk cId="493400740" sldId="265"/>
            <ac:picMk id="26" creationId="{2A4DB41F-3BC6-B4E9-1014-2E1EF2312ABB}"/>
          </ac:picMkLst>
        </pc:picChg>
        <pc:picChg chg="add mod">
          <ac:chgData name="Gözüaçık, Necip (ADV D EU TR AC TI)" userId="b5b4859d-f68a-4010-8c28-acaff550ea90" providerId="ADAL" clId="{743D7AD4-3B64-4052-AA6B-7D4D88F04B44}" dt="2024-09-10T12:26:06.960" v="712" actId="1076"/>
          <ac:picMkLst>
            <pc:docMk/>
            <pc:sldMk cId="493400740" sldId="265"/>
            <ac:picMk id="27" creationId="{5822F1BE-9170-DA6E-C31F-091C1521EB46}"/>
          </ac:picMkLst>
        </pc:picChg>
      </pc:sldChg>
      <pc:sldChg chg="modSp add del mod">
        <pc:chgData name="Gözüaçık, Necip (ADV D EU TR AC TI)" userId="b5b4859d-f68a-4010-8c28-acaff550ea90" providerId="ADAL" clId="{743D7AD4-3B64-4052-AA6B-7D4D88F04B44}" dt="2024-09-10T05:51:38.873" v="533" actId="47"/>
        <pc:sldMkLst>
          <pc:docMk/>
          <pc:sldMk cId="1873350118" sldId="265"/>
        </pc:sldMkLst>
        <pc:spChg chg="mod">
          <ac:chgData name="Gözüaçık, Necip (ADV D EU TR AC TI)" userId="b5b4859d-f68a-4010-8c28-acaff550ea90" providerId="ADAL" clId="{743D7AD4-3B64-4052-AA6B-7D4D88F04B44}" dt="2024-09-10T05:49:58.278" v="516" actId="20577"/>
          <ac:spMkLst>
            <pc:docMk/>
            <pc:sldMk cId="1873350118" sldId="265"/>
            <ac:spMk id="2" creationId="{C7E3CF6D-982E-8F8B-3460-C69D36B2A2D7}"/>
          </ac:spMkLst>
        </pc:spChg>
        <pc:spChg chg="mod">
          <ac:chgData name="Gözüaçık, Necip (ADV D EU TR AC TI)" userId="b5b4859d-f68a-4010-8c28-acaff550ea90" providerId="ADAL" clId="{743D7AD4-3B64-4052-AA6B-7D4D88F04B44}" dt="2024-09-10T05:51:08.619" v="532" actId="20577"/>
          <ac:spMkLst>
            <pc:docMk/>
            <pc:sldMk cId="1873350118" sldId="265"/>
            <ac:spMk id="3" creationId="{026F4184-4D09-3923-FA1A-6B99F695E56C}"/>
          </ac:spMkLst>
        </pc:spChg>
      </pc:sldChg>
      <pc:sldChg chg="delSp modSp add mod">
        <pc:chgData name="Gözüaçık, Necip (ADV D EU TR AC TI)" userId="b5b4859d-f68a-4010-8c28-acaff550ea90" providerId="ADAL" clId="{743D7AD4-3B64-4052-AA6B-7D4D88F04B44}" dt="2024-09-10T12:31:48.306" v="805" actId="790"/>
        <pc:sldMkLst>
          <pc:docMk/>
          <pc:sldMk cId="3143273801" sldId="266"/>
        </pc:sldMkLst>
        <pc:spChg chg="mod">
          <ac:chgData name="Gözüaçık, Necip (ADV D EU TR AC TI)" userId="b5b4859d-f68a-4010-8c28-acaff550ea90" providerId="ADAL" clId="{743D7AD4-3B64-4052-AA6B-7D4D88F04B44}" dt="2024-09-10T12:31:48.306" v="805" actId="790"/>
          <ac:spMkLst>
            <pc:docMk/>
            <pc:sldMk cId="3143273801" sldId="266"/>
            <ac:spMk id="3" creationId="{026F4184-4D09-3923-FA1A-6B99F695E56C}"/>
          </ac:spMkLst>
        </pc:spChg>
        <pc:picChg chg="del">
          <ac:chgData name="Gözüaçık, Necip (ADV D EU TR AC TI)" userId="b5b4859d-f68a-4010-8c28-acaff550ea90" providerId="ADAL" clId="{743D7AD4-3B64-4052-AA6B-7D4D88F04B44}" dt="2024-09-10T12:29:05.075" v="718" actId="478"/>
          <ac:picMkLst>
            <pc:docMk/>
            <pc:sldMk cId="3143273801" sldId="266"/>
            <ac:picMk id="4" creationId="{D65EFCD4-1C9B-9D93-5F3D-9B733D892EB9}"/>
          </ac:picMkLst>
        </pc:picChg>
      </pc:sldChg>
      <pc:sldChg chg="addSp delSp modSp add mod">
        <pc:chgData name="Gözüaçık, Necip (ADV D EU TR AC TI)" userId="b5b4859d-f68a-4010-8c28-acaff550ea90" providerId="ADAL" clId="{743D7AD4-3B64-4052-AA6B-7D4D88F04B44}" dt="2024-09-11T05:53:09.941" v="1064" actId="790"/>
        <pc:sldMkLst>
          <pc:docMk/>
          <pc:sldMk cId="3113518815" sldId="267"/>
        </pc:sldMkLst>
        <pc:spChg chg="mod">
          <ac:chgData name="Gözüaçık, Necip (ADV D EU TR AC TI)" userId="b5b4859d-f68a-4010-8c28-acaff550ea90" providerId="ADAL" clId="{743D7AD4-3B64-4052-AA6B-7D4D88F04B44}" dt="2024-09-11T05:53:09.941" v="1064" actId="790"/>
          <ac:spMkLst>
            <pc:docMk/>
            <pc:sldMk cId="3113518815" sldId="267"/>
            <ac:spMk id="3" creationId="{026F4184-4D09-3923-FA1A-6B99F695E56C}"/>
          </ac:spMkLst>
        </pc:spChg>
        <pc:picChg chg="add del">
          <ac:chgData name="Gözüaçık, Necip (ADV D EU TR AC TI)" userId="b5b4859d-f68a-4010-8c28-acaff550ea90" providerId="ADAL" clId="{743D7AD4-3B64-4052-AA6B-7D4D88F04B44}" dt="2024-09-10T12:32:48.254" v="817" actId="478"/>
          <ac:picMkLst>
            <pc:docMk/>
            <pc:sldMk cId="3113518815" sldId="267"/>
            <ac:picMk id="5" creationId="{E5CF6D74-B747-CAE5-A231-F9C13430C06C}"/>
          </ac:picMkLst>
        </pc:picChg>
      </pc:sldChg>
      <pc:sldChg chg="delSp modSp add mod">
        <pc:chgData name="Gözüaçık, Necip (ADV D EU TR AC TI)" userId="b5b4859d-f68a-4010-8c28-acaff550ea90" providerId="ADAL" clId="{743D7AD4-3B64-4052-AA6B-7D4D88F04B44}" dt="2024-09-11T05:51:10.108" v="1019" actId="20577"/>
        <pc:sldMkLst>
          <pc:docMk/>
          <pc:sldMk cId="1599315727" sldId="268"/>
        </pc:sldMkLst>
        <pc:spChg chg="mod">
          <ac:chgData name="Gözüaçık, Necip (ADV D EU TR AC TI)" userId="b5b4859d-f68a-4010-8c28-acaff550ea90" providerId="ADAL" clId="{743D7AD4-3B64-4052-AA6B-7D4D88F04B44}" dt="2024-09-11T05:51:10.108" v="1019" actId="20577"/>
          <ac:spMkLst>
            <pc:docMk/>
            <pc:sldMk cId="1599315727" sldId="268"/>
            <ac:spMk id="3" creationId="{026F4184-4D09-3923-FA1A-6B99F695E56C}"/>
          </ac:spMkLst>
        </pc:spChg>
        <pc:picChg chg="del">
          <ac:chgData name="Gözüaçık, Necip (ADV D EU TR AC TI)" userId="b5b4859d-f68a-4010-8c28-acaff550ea90" providerId="ADAL" clId="{743D7AD4-3B64-4052-AA6B-7D4D88F04B44}" dt="2024-09-10T12:35:08.627" v="867" actId="478"/>
          <ac:picMkLst>
            <pc:docMk/>
            <pc:sldMk cId="1599315727" sldId="268"/>
            <ac:picMk id="4" creationId="{74C45711-F4A1-16DE-17E1-59D1E297655B}"/>
          </ac:picMkLst>
        </pc:picChg>
      </pc:sldChg>
      <pc:sldChg chg="modSp add mod">
        <pc:chgData name="Gözüaçık, Necip (ADV D EU TR AC TI)" userId="b5b4859d-f68a-4010-8c28-acaff550ea90" providerId="ADAL" clId="{743D7AD4-3B64-4052-AA6B-7D4D88F04B44}" dt="2024-09-10T12:39:42.335" v="1010" actId="790"/>
        <pc:sldMkLst>
          <pc:docMk/>
          <pc:sldMk cId="2055048097" sldId="269"/>
        </pc:sldMkLst>
        <pc:spChg chg="mod">
          <ac:chgData name="Gözüaçık, Necip (ADV D EU TR AC TI)" userId="b5b4859d-f68a-4010-8c28-acaff550ea90" providerId="ADAL" clId="{743D7AD4-3B64-4052-AA6B-7D4D88F04B44}" dt="2024-09-10T12:39:42.335" v="1010" actId="790"/>
          <ac:spMkLst>
            <pc:docMk/>
            <pc:sldMk cId="2055048097" sldId="269"/>
            <ac:spMk id="3" creationId="{026F4184-4D09-3923-FA1A-6B99F695E5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13.09.2024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787414"/>
            <a:ext cx="11189110" cy="1792153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 Yüklerinin Makine Öğrenmesi ile Sınıflandırılması 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29146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Necip Gözüaçık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Hasan Basri Çetinkaya, Mehmet Cin, Can Murat Gül</a:t>
            </a: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Bildiri ID Numarası: 0144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8DCDE-B22C-CA59-5D09-2E1FE485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49" y="196475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BULGULAR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setindeki doğruluk metriği açısından en iyi sonuç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Rastgele Orman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Karar Ağacı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algoritmalarına aittir. Ancak doğruluk değerleri neredeyse 1'e çok yakın olduğu için eğitim aşamasında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aşırı öğrenme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meydana geldiği şeklinde değerlendirilebilir.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Test setindeki doğruluk metriği açısından en iyi sonuç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K-NN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AdaBoost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algoritmalarına aittir. Diğer algoritmaların doğruluk değeri ise ağırlıklı olarak 0,8 – 0,9 bandındadır.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SGD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algoritması hem eğitim setinde hem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setinde en düşük performansı sergilemiştir.</a:t>
            </a:r>
          </a:p>
        </p:txBody>
      </p:sp>
    </p:spTree>
    <p:extLst>
      <p:ext uri="{BB962C8B-B14F-4D97-AF65-F5344CB8AC3E}">
        <p14:creationId xmlns:p14="http://schemas.microsoft.com/office/powerpoint/2010/main" val="159931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4214706" cy="69783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TARTIŞMA VE SONUÇ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Yapılan çalışmalar sonucunda en yakın komşu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(K-NN)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yaklaşımının, daha küçük veri seti ve veri örneklerinin belirli bir alt kümesi ile ilgili olarak başarılı göründüğünü ortaya koymaktadır.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Bunun yanında, sınıf sayısı (ölçüme dahil edilen farklı elektrik karakteristiğine sahip cihaz sayısı) artarsa K-NN algoritmasının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kırılgan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olabileceği de düşünülmektedir.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Bununla birlikte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Rastgele Orman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Karar Ağacı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algoritmaları da aşırı öğrenme riski barındırmakla birlikte gelişmiş sonuçlar da 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366850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4214706" cy="69783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TARTIŞMA VE SONUÇ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Gelecekteki çalışmalarda, veri setinin hacmini artırmak ve enerji tüketimlerini ayrıştırmak için yöntemler geliştirmek planlanmaktadır.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Uzun vadeli hedefler için enerji tüketimi hakkında alarm/sinyal üretmek ve enerji verimliliği açısından potansiyel müşterilere cihazların optimum kullanım zamanlarını önermek amaçlanmaktadır.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Ayrıca endüstriyel tesislerde enerji verimliliği ve kestirimci bakıma yönelik, enerji dağıtım ve iletim sisteminde ise optimize edilmiş işletim ve olası arıza durumlarını tahmin etme konularında çalışmaların gerçekleştirilmesi de amaçlanmaktadır.</a:t>
            </a:r>
          </a:p>
        </p:txBody>
      </p:sp>
    </p:spTree>
    <p:extLst>
      <p:ext uri="{BB962C8B-B14F-4D97-AF65-F5344CB8AC3E}">
        <p14:creationId xmlns:p14="http://schemas.microsoft.com/office/powerpoint/2010/main" val="205504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00" y="949954"/>
            <a:ext cx="3291847" cy="32918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CD8DD2-7D43-E708-636F-00A8A99A8AA7}"/>
              </a:ext>
            </a:extLst>
          </p:cNvPr>
          <p:cNvSpPr/>
          <p:nvPr/>
        </p:nvSpPr>
        <p:spPr>
          <a:xfrm>
            <a:off x="2628031" y="2595877"/>
            <a:ext cx="69359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24409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0" y="1346662"/>
            <a:ext cx="869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GİRİŞ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BULGULAR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TARTIŞMA VE SONUÇ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GİRİŞ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Enerjinin bulunabilirliği genellikle coğrafya ve teknolojiye bağlıdır.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Enerjinin verimli kullanımı ise doğru enerji kullanım analizi ve bu analizin doğru yorumlanmasına, yeni kullanım alışkanlıklarının geliştirilmesine ve daha verimli sistemlerin geliştirilmesine bağlıdır.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Elektrikli cihazların enerji tüketimini ölçmek için birkaç farklı yöntem bulunmaktadır.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Priz/fiş seviyesinde donanım monitörleri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Akıllı cihazlar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Ev düzeyinde akım sensörleri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 ayrıştırma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Enerji ayrıştırma yöntemi, diğer yöntemlere kıyasla en düşük maliyeti, en düşük kurulum çalışmasını ve en yüksek ölçeklenebilirliği sağlamaktadır.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lluminated battery icon">
            <a:extLst>
              <a:ext uri="{FF2B5EF4-FFF2-40B4-BE49-F238E27FC236}">
                <a16:creationId xmlns:a16="http://schemas.microsoft.com/office/drawing/2014/main" id="{09DE7E48-CD59-8567-A96E-00F0F606D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77" y="2878389"/>
            <a:ext cx="2421636" cy="1816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86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GİRİŞ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Elektrikli cihazların sınıflandırılması, müdahaleci olmayan yük izleme, ev enerji yönetimi ve enerji ayrıştırma gibi konuları ile ilgili literatürde birçok çalışma ve makale yayınlanmıştır.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Elastik eşleştirme algoritmaları, Makine Öğrenimi algoritmaları, WaveNet modeli, Müdahalesiz Yük İzleme vb. gibi çeşitli yaklaşımların uygulandıkları gözlemlenmiştir.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çalışmada, makine öğrenimi ve derin öğrenme algoritmaları kullanılarak, enerji analizörü ile toplanan veri setine dayanarak elektrik yüklerinin tahmin edilmesi amaçlanmıştır.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Burada bahsi geçen senaryo, çoklu etiketli sınıflandırma olarak değerlendirilmektedir.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F5E72-08D3-3F10-FC57-4E70C5911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11" y="1346662"/>
            <a:ext cx="107721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çalışmada önerilen metodoloji, yapay zekâ (makine öğrenmesi ve derin öğrenme) algoritmalarının bir hane halkından toplanan gerçek bir veri seti üzerinde çok etiketli sınıflandırma problemi olarak uygulanmasından oluşmaktadır.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Veri toplanması için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Fluke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marka üç fazlı bir güç analizörü 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kullanılmıştır.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Yaklaşık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dakikalık bir ölçüm gerçekleştirilmiştir.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65EFCD4-1C9B-9D93-5F3D-9B733D892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01" y="2273308"/>
            <a:ext cx="2934631" cy="3630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63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Ölçme işlemi sırasında bulaşık makinesi, çamaşır makinesi, buzdolabı, ütü, fırın, elektrikli süpürge ve TV olmak üzere toplam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cihaz aktif olarak aralıklarla kullanılmıştır.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Voltaj, akım ve güç bilgileri gibi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özelliği içeren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1326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adet ölçüm kaydedilmiştir.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Ölçüm süresince ortaya çıkan güç tüketiminin değişimi şu şekildedir.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E79156-EA0D-32A7-835A-FCD87D64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570" y="1298432"/>
            <a:ext cx="623229" cy="623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D259FA-BBE8-D6EF-0343-1517D342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401" y="1298432"/>
            <a:ext cx="623228" cy="6232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7791B9-9691-D4FF-BC35-C5D0DC31D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230" y="1324920"/>
            <a:ext cx="596739" cy="596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05B9B5-5C54-4CE3-9E06-3FBF0BA1F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658" y="1944643"/>
            <a:ext cx="623228" cy="6232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16286D-60F6-C802-F63A-591613BC4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0635" y="2070906"/>
            <a:ext cx="496965" cy="4969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F1247E-BE70-C921-793B-38800ECE0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564" y="2042853"/>
            <a:ext cx="553025" cy="553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4DB41F-3BC6-B4E9-1014-2E1EF2312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828" y="2717071"/>
            <a:ext cx="476250" cy="476250"/>
          </a:xfrm>
          <a:prstGeom prst="rect">
            <a:avLst/>
          </a:prstGeom>
        </p:spPr>
      </p:pic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5822F1BE-9170-DA6E-C31F-091C1521E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0383" y="4012459"/>
            <a:ext cx="7284210" cy="255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4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Yapay Zekâ açısından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dokuz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makine öğrenimi algoritması kullanılmıştır ve karşılaştırılmıştır: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K-En Yakın Komşu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AdaBoost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Rastgele Orman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Karar Ağacı (Decision Tree)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Çok Katmanlı Algılayıcı (Multilayer Perceptron, MLP)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Destek Vektör Sınıflandırıcısı (Support Vector Classifier, SVC)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Lojistik Regresyon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Ridge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Stokastik Gradyan İnişi (Stochastic Gradient Descent, SGD)</a:t>
            </a:r>
          </a:p>
        </p:txBody>
      </p:sp>
    </p:spTree>
    <p:extLst>
      <p:ext uri="{BB962C8B-B14F-4D97-AF65-F5344CB8AC3E}">
        <p14:creationId xmlns:p14="http://schemas.microsoft.com/office/powerpoint/2010/main" val="31432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YÖNTEM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Ölçüm aralığında toplanan 1326 örneklik veri seti sırasıyla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%80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%20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olmak üzere eğitim ve test kümelerine ayrılmıştır.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Bununla birlikte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Grid Search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mekanizması,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K-Fold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çapraz doğrulama gibi yöntemler de hiper parametre optimizasyonu için kullanılmıştır.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Algoritmaları performanslarına göre değerlendirmek için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doğruluk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metriği seçilmiştir.</a:t>
            </a:r>
          </a:p>
        </p:txBody>
      </p:sp>
    </p:spTree>
    <p:extLst>
      <p:ext uri="{BB962C8B-B14F-4D97-AF65-F5344CB8AC3E}">
        <p14:creationId xmlns:p14="http://schemas.microsoft.com/office/powerpoint/2010/main" val="311351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/>
          <p:cNvSpPr txBox="1"/>
          <p:nvPr/>
        </p:nvSpPr>
        <p:spPr>
          <a:xfrm>
            <a:off x="4641442" y="1801171"/>
            <a:ext cx="4048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logo koyu renk görsel üzerinde kullanmanız için.</a:t>
            </a:r>
            <a:endParaRPr lang="fr-F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formatını kopyala-yapıştır yapabilirsiniz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Connecteur droit avec flèche 11"/>
          <p:cNvCxnSpPr/>
          <p:nvPr/>
        </p:nvCxnSpPr>
        <p:spPr>
          <a:xfrm>
            <a:off x="8860362" y="2595878"/>
            <a:ext cx="623230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3">
            <a:extLst>
              <a:ext uri="{FF2B5EF4-FFF2-40B4-BE49-F238E27FC236}">
                <a16:creationId xmlns:a16="http://schemas.microsoft.com/office/drawing/2014/main" id="{C7E3CF6D-982E-8F8B-3460-C69D36B2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BULGULAR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4">
            <a:extLst>
              <a:ext uri="{FF2B5EF4-FFF2-40B4-BE49-F238E27FC236}">
                <a16:creationId xmlns:a16="http://schemas.microsoft.com/office/drawing/2014/main" id="{026F4184-4D09-3923-FA1A-6B99F695E56C}"/>
              </a:ext>
            </a:extLst>
          </p:cNvPr>
          <p:cNvSpPr/>
          <p:nvPr/>
        </p:nvSpPr>
        <p:spPr>
          <a:xfrm>
            <a:off x="525970" y="1346662"/>
            <a:ext cx="8692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Önerilen metodoloji, hem Google Colaboratory hem de lokal bilgisayar kaynakları kullanılarak test edilmiştir.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Veri setinin işlenmesinde ve yapay zekâ modellerinin kullanılmasında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programlama dili ve ilgili kütüphaneleri kullanılmıştır.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Performans sonuçları ile ilgili karşılaştırma grafiği şu şekildedir.</a:t>
            </a:r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4C45711-F4A1-16DE-17E1-59D1E2976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5" y="3752130"/>
            <a:ext cx="7030106" cy="2749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65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13B49A831D447A23F300EF20767EF" ma:contentTypeVersion="13" ma:contentTypeDescription="Create a new document." ma:contentTypeScope="" ma:versionID="e2a6a43e7ff85be45ab94cd227837a5c">
  <xsd:schema xmlns:xsd="http://www.w3.org/2001/XMLSchema" xmlns:xs="http://www.w3.org/2001/XMLSchema" xmlns:p="http://schemas.microsoft.com/office/2006/metadata/properties" xmlns:ns2="4feced5a-8f70-4d45-9754-6d583c03ddba" xmlns:ns3="d1a57eda-e570-4e72-a978-df7ce7f79387" targetNamespace="http://schemas.microsoft.com/office/2006/metadata/properties" ma:root="true" ma:fieldsID="8ec1a54c2990005bc5dc60d741ed1014" ns2:_="" ns3:_="">
    <xsd:import namespace="4feced5a-8f70-4d45-9754-6d583c03ddba"/>
    <xsd:import namespace="d1a57eda-e570-4e72-a978-df7ce7f79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ced5a-8f70-4d45-9754-6d583c03d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57eda-e570-4e72-a978-df7ce7f793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1fbb7c0-e581-406e-a73c-5a2a39182927}" ma:internalName="TaxCatchAll" ma:showField="CatchAllData" ma:web="d1a57eda-e570-4e72-a978-df7ce7f79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eced5a-8f70-4d45-9754-6d583c03ddba">
      <Terms xmlns="http://schemas.microsoft.com/office/infopath/2007/PartnerControls"/>
    </lcf76f155ced4ddcb4097134ff3c332f>
    <TaxCatchAll xmlns="d1a57eda-e570-4e72-a978-df7ce7f79387" xsi:nil="true"/>
  </documentManagement>
</p:properties>
</file>

<file path=customXml/itemProps1.xml><?xml version="1.0" encoding="utf-8"?>
<ds:datastoreItem xmlns:ds="http://schemas.openxmlformats.org/officeDocument/2006/customXml" ds:itemID="{DB8DEA7E-C542-48E4-8079-9C9502F64B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A6B82-FF26-4E51-93C4-DE117976C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ced5a-8f70-4d45-9754-6d583c03ddba"/>
    <ds:schemaRef ds:uri="d1a57eda-e570-4e72-a978-df7ce7f79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1CC07F-FF82-4CDD-AB10-A7774E9C79AC}">
  <ds:schemaRefs>
    <ds:schemaRef ds:uri="http://schemas.microsoft.com/office/2006/documentManagement/types"/>
    <ds:schemaRef ds:uri="http://schemas.microsoft.com/office/infopath/2007/PartnerControls"/>
    <ds:schemaRef ds:uri="d1a57eda-e570-4e72-a978-df7ce7f79387"/>
    <ds:schemaRef ds:uri="http://purl.org/dc/elements/1.1/"/>
    <ds:schemaRef ds:uri="http://schemas.microsoft.com/office/2006/metadata/properties"/>
    <ds:schemaRef ds:uri="4feced5a-8f70-4d45-9754-6d583c03ddb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Elektrik Yüklerinin Makine Öğrenmesi ile Sınıflandırılması </vt:lpstr>
      <vt:lpstr>İçindekiler</vt:lpstr>
      <vt:lpstr>GİRİŞ</vt:lpstr>
      <vt:lpstr>GİRİŞ</vt:lpstr>
      <vt:lpstr>YÖNTEM</vt:lpstr>
      <vt:lpstr>YÖNTEM</vt:lpstr>
      <vt:lpstr>YÖNTEM</vt:lpstr>
      <vt:lpstr>YÖNTEM</vt:lpstr>
      <vt:lpstr>BULGULAR</vt:lpstr>
      <vt:lpstr>BULGULAR</vt:lpstr>
      <vt:lpstr>TARTIŞMA VE SONUÇ</vt:lpstr>
      <vt:lpstr>TARTIŞMA VE SONUÇ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Gözüaçık, Necip (ADV D EU TR AC TI)</cp:lastModifiedBy>
  <cp:revision>5</cp:revision>
  <dcterms:created xsi:type="dcterms:W3CDTF">2024-08-08T07:03:42Z</dcterms:created>
  <dcterms:modified xsi:type="dcterms:W3CDTF">2024-09-13T07:44:55Z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0x01010039E13B49A831D447A23F300EF20767EF</vt:lpwstr>
  </property>
  <property fmtid="{D5CDD505-2E9C-101B-9397-08002B2CF9AE}" pid="3" name="MediaServiceImageTags">
    <vt:lpwstr/>
  </property>
</Properties>
</file>